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83" d="100"/>
          <a:sy n="83" d="100"/>
        </p:scale>
        <p:origin x="-686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484</c:v>
                </c:pt>
                <c:pt idx="1">
                  <c:v>163</c:v>
                </c:pt>
                <c:pt idx="2">
                  <c:v>41</c:v>
                </c:pt>
                <c:pt idx="3">
                  <c:v>45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343</c:v>
                </c:pt>
                <c:pt idx="1">
                  <c:v>10</c:v>
                </c:pt>
                <c:pt idx="2">
                  <c:v>198</c:v>
                </c:pt>
                <c:pt idx="3">
                  <c:v>70</c:v>
                </c:pt>
                <c:pt idx="4">
                  <c:v>49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195</c:v>
                </c:pt>
                <c:pt idx="3">
                  <c:v>28</c:v>
                </c:pt>
                <c:pt idx="4">
                  <c:v>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241</c:v>
                </c:pt>
                <c:pt idx="1">
                  <c:v>77</c:v>
                </c:pt>
                <c:pt idx="2">
                  <c:v>22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187</c:v>
                </c:pt>
                <c:pt idx="1">
                  <c:v>40</c:v>
                </c:pt>
                <c:pt idx="2">
                  <c:v>0</c:v>
                </c:pt>
                <c:pt idx="3">
                  <c:v>17</c:v>
                </c:pt>
                <c:pt idx="4">
                  <c:v>1</c:v>
                </c:pt>
                <c:pt idx="5">
                  <c:v>32</c:v>
                </c:pt>
                <c:pt idx="6">
                  <c:v>16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6674431784088206"/>
          <c:y val="5.7321584801899833E-2"/>
          <c:w val="0.33325562638829331"/>
          <c:h val="0.30393909094696497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101</c:v>
                </c:pt>
                <c:pt idx="1">
                  <c:v>21</c:v>
                </c:pt>
                <c:pt idx="2">
                  <c:v>0</c:v>
                </c:pt>
                <c:pt idx="3">
                  <c:v>12</c:v>
                </c:pt>
                <c:pt idx="4">
                  <c:v>2</c:v>
                </c:pt>
                <c:pt idx="5">
                  <c:v>18</c:v>
                </c:pt>
                <c:pt idx="6">
                  <c:v>5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4626893830644172"/>
          <c:y val="7.5510977794442422E-2"/>
          <c:w val="0.31440862757721294"/>
          <c:h val="0.26628233970753656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0.37066</cdr:x>
      <cdr:y>0.66568</cdr:y>
    </cdr:from>
    <cdr:to>
      <cdr:x>0.74217</cdr:x>
      <cdr:y>0.81449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779710" y="3195646"/>
          <a:ext cx="27860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3200" b="1" dirty="0" smtClean="0"/>
            <a:t>脳</a:t>
          </a:r>
          <a:r>
            <a:rPr lang="ja-JP" altLang="en-US" sz="3200" b="1" dirty="0" smtClean="0"/>
            <a:t>梗塞</a:t>
          </a:r>
          <a:r>
            <a:rPr lang="en-US" altLang="ja-JP" sz="3200" b="1" dirty="0"/>
            <a:t>66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0.00953</cdr:x>
      <cdr:y>0.43155</cdr:y>
    </cdr:from>
    <cdr:to>
      <cdr:x>0.42782</cdr:x>
      <cdr:y>0.58036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71438" y="2071702"/>
          <a:ext cx="313690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脳内</a:t>
          </a:r>
          <a:r>
            <a:rPr lang="ja-JP" altLang="en-US" sz="3200" b="1" dirty="0" smtClean="0"/>
            <a:t>出血</a:t>
          </a:r>
          <a:r>
            <a:rPr lang="en-US" altLang="ja-JP" sz="3200" b="1" dirty="0" smtClean="0"/>
            <a:t>22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0.00868</cdr:x>
      <cdr:y>0.1002</cdr:y>
    </cdr:from>
    <cdr:to>
      <cdr:x>0.4746</cdr:x>
      <cdr:y>0.24901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65066" y="481002"/>
          <a:ext cx="349409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くも膜下出血</a:t>
          </a:r>
          <a:r>
            <a:rPr lang="en-US" altLang="ja-JP" sz="3200" b="1" dirty="0" smtClean="0"/>
            <a:t>6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0.36198</cdr:x>
      <cdr:y>0</cdr:y>
    </cdr:from>
    <cdr:to>
      <cdr:x>0.58023</cdr:x>
      <cdr:y>0.14881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714615" y="0"/>
          <a:ext cx="163673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en-US" altLang="ja-JP" sz="3200" b="1" dirty="0" smtClean="0"/>
            <a:t>TIA6%</a:t>
          </a:r>
          <a:endParaRPr lang="ja-JP" altLang="en-US" sz="3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0.12299</cdr:x>
      <cdr:y>0.07043</cdr:y>
    </cdr:from>
    <cdr:to>
      <cdr:x>0.43734</cdr:x>
      <cdr:y>0.35317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22322" y="338106"/>
          <a:ext cx="2357453" cy="135732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ja-JP" altLang="en-US" sz="2800" b="1" dirty="0" smtClean="0"/>
            <a:t>維持期病院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診療所・老健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en-US" altLang="ja-JP" sz="2800" b="1" dirty="0" smtClean="0"/>
            <a:t>10</a:t>
          </a:r>
          <a:r>
            <a:rPr lang="ja-JP" altLang="en-US" sz="2800" b="1" dirty="0" smtClean="0"/>
            <a:t>％</a:t>
          </a:r>
          <a:endParaRPr lang="ja-JP" altLang="en-US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2011/2/24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0132" y="1571612"/>
            <a:ext cx="8429652" cy="23574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23</a:t>
            </a:r>
            <a:r>
              <a:rPr kumimoji="1"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kumimoji="1" lang="ja-JP" altLang="en-US" dirty="0" err="1" smtClean="0"/>
              <a:t>日</a:t>
            </a:r>
            <a:r>
              <a:rPr lang="ja-JP" altLang="en-US" dirty="0" err="1" smtClean="0"/>
              <a:t>もも脳</a:t>
            </a:r>
            <a:r>
              <a:rPr lang="ja-JP" altLang="en-US" dirty="0" smtClean="0"/>
              <a:t>ネット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脳卒中連携パス結果報告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4546" y="5143512"/>
            <a:ext cx="6400800" cy="1285884"/>
          </a:xfrm>
        </p:spPr>
        <p:txBody>
          <a:bodyPr/>
          <a:lstStyle/>
          <a:p>
            <a:pPr algn="r"/>
            <a:r>
              <a:rPr kumimoji="1" lang="ja-JP" altLang="en-US" dirty="0" smtClean="0"/>
              <a:t>担当　岡山赤十字病院</a:t>
            </a:r>
            <a:endParaRPr kumimoji="1" lang="en-US" altLang="ja-JP" dirty="0" smtClean="0"/>
          </a:p>
          <a:p>
            <a:pPr algn="r"/>
            <a:r>
              <a:rPr lang="ja-JP" altLang="en-US" dirty="0"/>
              <a:t>脳</a:t>
            </a:r>
            <a:r>
              <a:rPr lang="ja-JP" altLang="en-US" dirty="0" smtClean="0"/>
              <a:t>卒中科　</a:t>
            </a:r>
            <a:r>
              <a:rPr kumimoji="1" lang="ja-JP" altLang="en-US" dirty="0" smtClean="0"/>
              <a:t>井上剛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回復期病院群の転帰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363794" y="1771672"/>
          <a:ext cx="649448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000628" y="4538690"/>
            <a:ext cx="3099764" cy="546494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</a:t>
            </a:r>
            <a:r>
              <a:rPr lang="ja-JP" altLang="en-US" sz="3200" b="1" dirty="0" smtClean="0"/>
              <a:t>復帰</a:t>
            </a:r>
            <a:r>
              <a:rPr lang="en-US" altLang="ja-JP" sz="3200" b="1" dirty="0" smtClean="0"/>
              <a:t>64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971600" y="4195180"/>
            <a:ext cx="2486080" cy="962012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14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395536" y="3284984"/>
            <a:ext cx="2880320" cy="572074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維持期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6</a:t>
            </a:r>
            <a:r>
              <a:rPr lang="ja-JP" altLang="en-US" sz="3200" b="1" dirty="0" smtClean="0"/>
              <a:t>％</a:t>
            </a:r>
            <a:endParaRPr lang="en-US" altLang="ja-JP" sz="3200" b="1" dirty="0" smtClean="0"/>
          </a:p>
          <a:p>
            <a:pPr algn="r"/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153381" y="2132856"/>
            <a:ext cx="25545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老健施設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293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24328" y="2996952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0.3</a:t>
            </a:r>
            <a:r>
              <a:rPr kumimoji="1" lang="ja-JP" altLang="en-US" sz="2800" b="1" dirty="0" smtClean="0"/>
              <a:t>％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 10"/>
          <p:cNvGraphicFramePr>
            <a:graphicFrameLocks noGrp="1"/>
          </p:cNvGraphicFramePr>
          <p:nvPr>
            <p:ph idx="1"/>
          </p:nvPr>
        </p:nvGraphicFramePr>
        <p:xfrm>
          <a:off x="2787690" y="1857364"/>
          <a:ext cx="70707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回復期病院群パス利用の転帰</a:t>
            </a:r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5500694" y="3356992"/>
            <a:ext cx="2963617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</a:t>
            </a:r>
            <a:r>
              <a:rPr lang="ja-JP" altLang="en-US" sz="3200" b="1" dirty="0" smtClean="0"/>
              <a:t>復帰</a:t>
            </a:r>
            <a:r>
              <a:rPr lang="en-US" altLang="ja-JP" sz="3200" b="1" dirty="0" smtClean="0"/>
              <a:t>63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14480" y="4286256"/>
            <a:ext cx="2713504" cy="1143008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13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907704" y="3464719"/>
            <a:ext cx="2586105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</a:t>
            </a:r>
            <a:r>
              <a:rPr lang="ja-JP" altLang="en-US" sz="2800" b="1" dirty="0" smtClean="0"/>
              <a:t>病院</a:t>
            </a:r>
            <a:r>
              <a:rPr lang="en-US" altLang="ja-JP" sz="2800" b="1" dirty="0" smtClean="0"/>
              <a:t>8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835696" y="2173135"/>
            <a:ext cx="24336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施設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159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99592" y="1916832"/>
            <a:ext cx="8244408" cy="338437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在院日数は延長傾向にある。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連携</a:t>
            </a:r>
            <a:r>
              <a:rPr kumimoji="1" lang="ja-JP" altLang="en-US" dirty="0" smtClean="0"/>
              <a:t>パスは急性期病院では、回復期</a:t>
            </a:r>
            <a:r>
              <a:rPr kumimoji="1" lang="ja-JP" altLang="en-US" dirty="0" smtClean="0"/>
              <a:t>病院転院の</a:t>
            </a:r>
            <a:r>
              <a:rPr kumimoji="1" lang="en-US" altLang="ja-JP" dirty="0" smtClean="0"/>
              <a:t>98</a:t>
            </a:r>
            <a:r>
              <a:rPr kumimoji="1" lang="ja-JP" altLang="en-US" dirty="0" smtClean="0"/>
              <a:t>％、維持期施設</a:t>
            </a:r>
            <a:r>
              <a:rPr kumimoji="1" lang="ja-JP" altLang="en-US" dirty="0" smtClean="0"/>
              <a:t>に</a:t>
            </a:r>
            <a:r>
              <a:rPr lang="en-US" altLang="ja-JP" dirty="0" smtClean="0"/>
              <a:t>40</a:t>
            </a:r>
            <a:r>
              <a:rPr kumimoji="1" lang="ja-JP" altLang="en-US" dirty="0" smtClean="0"/>
              <a:t>％</a:t>
            </a:r>
            <a:r>
              <a:rPr kumimoji="1" lang="ja-JP" altLang="en-US" dirty="0" smtClean="0"/>
              <a:t>（</a:t>
            </a:r>
            <a:r>
              <a:rPr kumimoji="1" lang="ja-JP" altLang="en-US" dirty="0" smtClean="0"/>
              <a:t>前回</a:t>
            </a:r>
            <a:r>
              <a:rPr lang="en-US" altLang="ja-JP" dirty="0" smtClean="0"/>
              <a:t>38</a:t>
            </a:r>
            <a:r>
              <a:rPr kumimoji="1" lang="ja-JP" altLang="en-US" dirty="0" smtClean="0"/>
              <a:t>％</a:t>
            </a:r>
            <a:r>
              <a:rPr kumimoji="1" lang="ja-JP" altLang="en-US" dirty="0" smtClean="0"/>
              <a:t>）に</a:t>
            </a:r>
            <a:r>
              <a:rPr lang="ja-JP" altLang="en-US" dirty="0" smtClean="0"/>
              <a:t>使用されている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対　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00100" y="1357298"/>
            <a:ext cx="8143900" cy="5429288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 b="1" dirty="0" smtClean="0"/>
              <a:t>平成</a:t>
            </a:r>
            <a:r>
              <a:rPr lang="en-US" altLang="ja-JP" b="1" dirty="0" smtClean="0"/>
              <a:t>22</a:t>
            </a:r>
            <a:r>
              <a:rPr lang="ja-JP" altLang="en-US" b="1" dirty="0" smtClean="0"/>
              <a:t>年</a:t>
            </a:r>
            <a:r>
              <a:rPr lang="en-US" altLang="ja-JP" b="1" dirty="0" smtClean="0"/>
              <a:t>10</a:t>
            </a:r>
            <a:r>
              <a:rPr lang="ja-JP" altLang="en-US" b="1" dirty="0" smtClean="0"/>
              <a:t>月～</a:t>
            </a:r>
            <a:r>
              <a:rPr lang="ja-JP" altLang="en-US" b="1" dirty="0" smtClean="0"/>
              <a:t>平成</a:t>
            </a:r>
            <a:r>
              <a:rPr lang="en-US" altLang="ja-JP" b="1" dirty="0" smtClean="0"/>
              <a:t>23</a:t>
            </a:r>
            <a:r>
              <a:rPr lang="ja-JP" altLang="en-US" b="1" dirty="0" smtClean="0"/>
              <a:t>年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月</a:t>
            </a:r>
            <a:r>
              <a:rPr lang="ja-JP" altLang="en-US" b="1" dirty="0" smtClean="0"/>
              <a:t>末日まで入院した脳卒中患者</a:t>
            </a: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b="1" u="sng" dirty="0" smtClean="0"/>
              <a:t>急性期病院</a:t>
            </a:r>
            <a:r>
              <a:rPr lang="ja-JP" altLang="en-US" b="1" u="sng" dirty="0" smtClean="0"/>
              <a:t>：</a:t>
            </a:r>
            <a:r>
              <a:rPr lang="en-US" altLang="ja-JP" b="1" u="sng" dirty="0" smtClean="0"/>
              <a:t>9</a:t>
            </a:r>
            <a:r>
              <a:rPr lang="ja-JP" altLang="en-US" b="1" u="sng" dirty="0" smtClean="0"/>
              <a:t>病院</a:t>
            </a:r>
            <a:endParaRPr lang="en-US" altLang="ja-JP" b="1" u="sng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岡山労災病院</a:t>
            </a:r>
            <a:r>
              <a:rPr lang="ja-JP" altLang="en-US" b="1" dirty="0" smtClean="0"/>
              <a:t>、岡山済生会病院、岡山大学神経内科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岡山市民病院、岡山医療センター、岡山旭東病院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東部脳神経外科岡山</a:t>
            </a:r>
            <a:r>
              <a:rPr lang="ja-JP" altLang="en-US" b="1" dirty="0" smtClean="0"/>
              <a:t>クリニック、岡山</a:t>
            </a:r>
            <a:r>
              <a:rPr lang="ja-JP" altLang="en-US" b="1" dirty="0" smtClean="0"/>
              <a:t>赤十字</a:t>
            </a:r>
            <a:r>
              <a:rPr lang="ja-JP" altLang="en-US" b="1" dirty="0" smtClean="0"/>
              <a:t>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</a:t>
            </a:r>
            <a:r>
              <a:rPr lang="en-US" altLang="ja-JP" b="1" dirty="0" smtClean="0"/>
              <a:t>	</a:t>
            </a:r>
            <a:r>
              <a:rPr lang="ja-JP" altLang="en-US" b="1" dirty="0" smtClean="0"/>
              <a:t>川崎医科大学付属川崎病院</a:t>
            </a: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r>
              <a:rPr lang="ja-JP" altLang="en-US" b="1" u="sng" dirty="0" smtClean="0"/>
              <a:t>回復期病院：</a:t>
            </a:r>
            <a:r>
              <a:rPr lang="en-US" altLang="ja-JP" b="1" u="sng" dirty="0" smtClean="0"/>
              <a:t>14</a:t>
            </a:r>
            <a:r>
              <a:rPr lang="ja-JP" altLang="en-US" b="1" u="sng" dirty="0" smtClean="0"/>
              <a:t>病院</a:t>
            </a:r>
            <a:endParaRPr lang="en-US" altLang="ja-JP" b="1" u="sng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児島中央病院、岡山中央奉還町病院、佐藤病院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</a:t>
            </a:r>
            <a:r>
              <a:rPr lang="ja-JP" altLang="en-US" b="1" dirty="0" smtClean="0"/>
              <a:t>協立</a:t>
            </a:r>
            <a:r>
              <a:rPr lang="ja-JP" altLang="en-US" b="1" dirty="0" smtClean="0"/>
              <a:t>病院、梶木</a:t>
            </a:r>
            <a:r>
              <a:rPr lang="ja-JP" altLang="en-US" b="1" dirty="0" smtClean="0"/>
              <a:t>病院、岡山光</a:t>
            </a:r>
            <a:r>
              <a:rPr lang="ja-JP" altLang="en-US" b="1" dirty="0" smtClean="0"/>
              <a:t>南病院、済生会吉備病院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</a:t>
            </a:r>
            <a:r>
              <a:rPr lang="en-US" altLang="ja-JP" b="1" dirty="0" smtClean="0"/>
              <a:t>	</a:t>
            </a:r>
            <a:r>
              <a:rPr lang="ja-JP" altLang="en-US" b="1" dirty="0" smtClean="0"/>
              <a:t>玉野</a:t>
            </a:r>
            <a:r>
              <a:rPr lang="ja-JP" altLang="en-US" b="1" dirty="0" smtClean="0"/>
              <a:t>市民病院、藤田</a:t>
            </a:r>
            <a:r>
              <a:rPr lang="ja-JP" altLang="en-US" b="1" dirty="0" smtClean="0"/>
              <a:t>病院、赤磐医師会病院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岡山リハビリテーション病院、岡山西大寺病院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高梁</a:t>
            </a:r>
            <a:r>
              <a:rPr lang="ja-JP" altLang="en-US" b="1" dirty="0" smtClean="0"/>
              <a:t>中央病院、重井医学研究所附属病院</a:t>
            </a: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				</a:t>
            </a:r>
            <a:r>
              <a:rPr lang="ja-JP" altLang="en-US" b="1" dirty="0" smtClean="0"/>
              <a:t>計</a:t>
            </a:r>
            <a:r>
              <a:rPr lang="en-US" altLang="ja-JP" b="1" dirty="0" smtClean="0"/>
              <a:t>23</a:t>
            </a:r>
            <a:r>
              <a:rPr lang="ja-JP" altLang="en-US" b="1" dirty="0" smtClean="0"/>
              <a:t>病院</a:t>
            </a:r>
            <a:endParaRPr lang="en-US" altLang="ja-JP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65241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1069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(36%)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平均年齢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563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725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47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(9.2%)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182" y="142852"/>
            <a:ext cx="1707519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全</a:t>
            </a:r>
            <a:r>
              <a:rPr lang="en-US" altLang="ja-JP" sz="2800" dirty="0" smtClean="0">
                <a:solidFill>
                  <a:schemeClr val="bg1"/>
                </a:solidFill>
              </a:rPr>
              <a:t>23</a:t>
            </a:r>
            <a:r>
              <a:rPr lang="ja-JP" altLang="en-US" sz="2800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(31%)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484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(4%)</a:t>
                      </a:r>
                      <a:endParaRPr lang="en-US" altLang="ja-JP" sz="24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3.9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343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(0.6%)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2953053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急性期群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：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3968" y="5085184"/>
            <a:ext cx="2079415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維持期</a:t>
            </a:r>
            <a:r>
              <a:rPr lang="ja-JP" altLang="en-US" sz="2000" b="1" dirty="0" smtClean="0"/>
              <a:t>へ</a:t>
            </a:r>
            <a:r>
              <a:rPr kumimoji="1" lang="ja-JP" altLang="en-US" sz="2000" b="1" dirty="0" smtClean="0"/>
              <a:t>の</a:t>
            </a:r>
            <a:r>
              <a:rPr lang="en-US" altLang="ja-JP" sz="2000" b="1" dirty="0" smtClean="0"/>
              <a:t>40</a:t>
            </a:r>
            <a:r>
              <a:rPr kumimoji="1" lang="ja-JP" altLang="en-US" sz="2000" b="1" dirty="0" smtClean="0"/>
              <a:t>％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にパス使用</a:t>
            </a:r>
            <a:endParaRPr kumimoji="1" lang="ja-JP" altLang="en-US" sz="2000" b="1" dirty="0"/>
          </a:p>
        </p:txBody>
      </p:sp>
      <p:sp>
        <p:nvSpPr>
          <p:cNvPr id="8" name="左矢印吹き出し 7"/>
          <p:cNvSpPr/>
          <p:nvPr/>
        </p:nvSpPr>
        <p:spPr>
          <a:xfrm>
            <a:off x="6228184" y="4941168"/>
            <a:ext cx="2736304" cy="1080120"/>
          </a:xfrm>
          <a:prstGeom prst="leftArrowCallout">
            <a:avLst>
              <a:gd name="adj1" fmla="val 25000"/>
              <a:gd name="adj2" fmla="val 17945"/>
              <a:gd name="adj3" fmla="val 25000"/>
              <a:gd name="adj4" fmla="val 828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342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人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157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46%)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(68%)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95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109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3.7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(71%)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196709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回復期群：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14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84168" y="3717032"/>
            <a:ext cx="2864887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78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81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3968" y="5085184"/>
            <a:ext cx="2079415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維持期</a:t>
            </a:r>
            <a:r>
              <a:rPr lang="ja-JP" altLang="en-US" sz="2000" b="1" dirty="0" smtClean="0"/>
              <a:t>へ</a:t>
            </a:r>
            <a:r>
              <a:rPr kumimoji="1" lang="ja-JP" altLang="en-US" sz="2000" b="1" dirty="0" smtClean="0"/>
              <a:t>の</a:t>
            </a:r>
            <a:r>
              <a:rPr lang="en-US" altLang="ja-JP" sz="2000" b="1" dirty="0" smtClean="0"/>
              <a:t>64</a:t>
            </a:r>
            <a:r>
              <a:rPr kumimoji="1" lang="ja-JP" altLang="en-US" sz="2000" b="1" dirty="0" smtClean="0"/>
              <a:t>％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にパス使用</a:t>
            </a:r>
            <a:endParaRPr kumimoji="1" lang="ja-JP" altLang="en-US" sz="2000" b="1" dirty="0"/>
          </a:p>
        </p:txBody>
      </p:sp>
      <p:sp>
        <p:nvSpPr>
          <p:cNvPr id="9" name="左矢印吹き出し 8"/>
          <p:cNvSpPr/>
          <p:nvPr/>
        </p:nvSpPr>
        <p:spPr>
          <a:xfrm>
            <a:off x="6228184" y="4941168"/>
            <a:ext cx="2736304" cy="1080120"/>
          </a:xfrm>
          <a:prstGeom prst="leftArrowCallout">
            <a:avLst>
              <a:gd name="adj1" fmla="val 25000"/>
              <a:gd name="adj2" fmla="val 17945"/>
              <a:gd name="adj3" fmla="val 25000"/>
              <a:gd name="adj4" fmla="val 828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急性期病院群の疾患内訳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714488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733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急性期病院群の転帰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66211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670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5286380" y="4500570"/>
            <a:ext cx="2958028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en-US" altLang="ja-JP" sz="3200" b="1" dirty="0" smtClean="0"/>
              <a:t>51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500166" y="5929330"/>
            <a:ext cx="450056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急性期病院・診療所</a:t>
            </a:r>
            <a:r>
              <a:rPr lang="en-US" altLang="ja-JP" sz="3200" b="1" dirty="0" smtClean="0"/>
              <a:t>1.4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378619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30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3286116" y="1357298"/>
            <a:ext cx="2214578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死亡</a:t>
            </a:r>
            <a:r>
              <a:rPr lang="en-US" altLang="ja-JP" sz="3200" b="1" dirty="0" smtClean="0"/>
              <a:t>7.3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急性期病院群パス利用の転帰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226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428992" y="450057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86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115616" y="2143116"/>
            <a:ext cx="3242070" cy="857256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診療所・</a:t>
            </a:r>
            <a:r>
              <a:rPr lang="ja-JP" altLang="en-US" sz="2800" b="1" dirty="0" smtClean="0"/>
              <a:t>老健</a:t>
            </a:r>
            <a:r>
              <a:rPr lang="en-US" altLang="ja-JP" sz="2800" b="1" dirty="0" smtClean="0"/>
              <a:t>12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23928" y="1628800"/>
            <a:ext cx="257051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在宅復帰患者</a:t>
            </a:r>
            <a:r>
              <a:rPr kumimoji="1" lang="en-US" altLang="ja-JP" sz="2400" b="1" dirty="0" smtClean="0"/>
              <a:t>1</a:t>
            </a:r>
            <a:r>
              <a:rPr kumimoji="1" lang="en-US" altLang="ja-JP" sz="2400" b="1" dirty="0" smtClean="0"/>
              <a:t>%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回復期病院群の疾患内訳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4568814" y="4669633"/>
            <a:ext cx="278608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</a:t>
            </a:r>
            <a:r>
              <a:rPr lang="ja-JP" altLang="en-US" sz="3200" b="1" dirty="0" smtClean="0"/>
              <a:t>梗塞</a:t>
            </a:r>
            <a:r>
              <a:rPr lang="en-US" altLang="ja-JP" sz="3200" b="1" dirty="0" smtClean="0"/>
              <a:t>70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835696" y="3717032"/>
            <a:ext cx="313690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脳内</a:t>
            </a:r>
            <a:r>
              <a:rPr lang="ja-JP" altLang="en-US" sz="3200" b="1" dirty="0" smtClean="0"/>
              <a:t>出血</a:t>
            </a:r>
            <a:r>
              <a:rPr lang="en-US" altLang="ja-JP" sz="3200" b="1" dirty="0" smtClean="0"/>
              <a:t>23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2483768" y="2276872"/>
            <a:ext cx="349409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くも膜下出血</a:t>
            </a:r>
            <a:r>
              <a:rPr lang="en-US" altLang="ja-JP" sz="3200" b="1" dirty="0" smtClean="0"/>
              <a:t>6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4211960" y="1556792"/>
            <a:ext cx="163670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 smtClean="0"/>
              <a:t>TIA1%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6215074" y="1142984"/>
            <a:ext cx="250033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342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2028</TotalTime>
  <Words>745</Words>
  <Application>Microsoft Office PowerPoint</Application>
  <PresentationFormat>画面に合わせる (4:3)</PresentationFormat>
  <Paragraphs>231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フレッシュ</vt:lpstr>
      <vt:lpstr>平成23年2月24日もも脳ネット  脳卒中連携パス結果報告</vt:lpstr>
      <vt:lpstr>対　象</vt:lpstr>
      <vt:lpstr>スライド 3</vt:lpstr>
      <vt:lpstr>スライド 4</vt:lpstr>
      <vt:lpstr>スライド 5</vt:lpstr>
      <vt:lpstr>急性期病院群の疾患内訳</vt:lpstr>
      <vt:lpstr>急性期病院群の転帰</vt:lpstr>
      <vt:lpstr>急性期病院群パス利用の転帰</vt:lpstr>
      <vt:lpstr>回復期病院群の疾患内訳</vt:lpstr>
      <vt:lpstr>回復期病院群の転帰</vt:lpstr>
      <vt:lpstr>回復期病院群パス利用の転帰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平成21年12月16日もも脳ネット  脳卒中連携パス結果報告</dc:title>
  <dc:creator>井上</dc:creator>
  <cp:lastModifiedBy>井上剛</cp:lastModifiedBy>
  <cp:revision>200</cp:revision>
  <dcterms:created xsi:type="dcterms:W3CDTF">2009-12-15T15:11:47Z</dcterms:created>
  <dcterms:modified xsi:type="dcterms:W3CDTF">2011-02-24T06:01:20Z</dcterms:modified>
</cp:coreProperties>
</file>