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83" d="100"/>
          <a:sy n="83" d="100"/>
        </p:scale>
        <p:origin x="-38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505</c:v>
                </c:pt>
                <c:pt idx="1">
                  <c:v>155</c:v>
                </c:pt>
                <c:pt idx="2">
                  <c:v>39</c:v>
                </c:pt>
                <c:pt idx="3">
                  <c:v>51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395</c:v>
                </c:pt>
                <c:pt idx="1">
                  <c:v>20</c:v>
                </c:pt>
                <c:pt idx="2">
                  <c:v>206</c:v>
                </c:pt>
                <c:pt idx="3">
                  <c:v>55</c:v>
                </c:pt>
                <c:pt idx="4">
                  <c:v>65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198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181</c:v>
                </c:pt>
                <c:pt idx="1">
                  <c:v>89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162</c:v>
                </c:pt>
                <c:pt idx="1">
                  <c:v>33</c:v>
                </c:pt>
                <c:pt idx="2">
                  <c:v>0</c:v>
                </c:pt>
                <c:pt idx="3">
                  <c:v>24</c:v>
                </c:pt>
                <c:pt idx="4">
                  <c:v>2</c:v>
                </c:pt>
                <c:pt idx="5">
                  <c:v>24</c:v>
                </c:pt>
                <c:pt idx="6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6674431784088117"/>
          <c:y val="5.7321584801899826E-2"/>
          <c:w val="0.33325562638829331"/>
          <c:h val="0.30393909094696497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90</c:v>
                </c:pt>
                <c:pt idx="1">
                  <c:v>20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14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64626893830644172"/>
          <c:y val="7.5510977794442422E-2"/>
          <c:w val="0.31440862757721261"/>
          <c:h val="0.26628233970753656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0.37066</cdr:x>
      <cdr:y>0.66568</cdr:y>
    </cdr:from>
    <cdr:to>
      <cdr:x>0.74217</cdr:x>
      <cdr:y>0.81449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779710" y="3195646"/>
          <a:ext cx="278608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3200" b="1" dirty="0" smtClean="0"/>
            <a:t>脳梗塞</a:t>
          </a:r>
          <a:r>
            <a:rPr lang="en-US" altLang="ja-JP" sz="3200" b="1" dirty="0" smtClean="0"/>
            <a:t>67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0.00953</cdr:x>
      <cdr:y>0.43155</cdr:y>
    </cdr:from>
    <cdr:to>
      <cdr:x>0.42782</cdr:x>
      <cdr:y>0.58036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71438" y="2071702"/>
          <a:ext cx="313690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脳内</a:t>
          </a:r>
          <a:r>
            <a:rPr lang="ja-JP" altLang="en-US" sz="3200" b="1" dirty="0" smtClean="0"/>
            <a:t>出血</a:t>
          </a:r>
          <a:r>
            <a:rPr lang="en-US" altLang="ja-JP" sz="3200" b="1" dirty="0" smtClean="0"/>
            <a:t>21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0.00868</cdr:x>
      <cdr:y>0.1002</cdr:y>
    </cdr:from>
    <cdr:to>
      <cdr:x>0.4746</cdr:x>
      <cdr:y>0.24901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65066" y="481002"/>
          <a:ext cx="349409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くも膜下出血</a:t>
          </a:r>
          <a:r>
            <a:rPr lang="en-US" altLang="ja-JP" sz="3200" b="1" dirty="0" smtClean="0"/>
            <a:t>5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0.36198</cdr:x>
      <cdr:y>0</cdr:y>
    </cdr:from>
    <cdr:to>
      <cdr:x>0.58023</cdr:x>
      <cdr:y>0.14881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2714615" y="0"/>
          <a:ext cx="163673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en-US" altLang="ja-JP" sz="3200" b="1" dirty="0" smtClean="0"/>
            <a:t>TIA</a:t>
          </a:r>
          <a:r>
            <a:rPr lang="en-US" altLang="ja-JP" sz="3200" b="1" dirty="0" smtClean="0"/>
            <a:t>7</a:t>
          </a:r>
          <a:r>
            <a:rPr lang="en-US" altLang="ja-JP" sz="3200" b="1" dirty="0" smtClean="0"/>
            <a:t>%</a:t>
          </a:r>
          <a:endParaRPr lang="ja-JP" altLang="en-US" sz="3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0.12299</cdr:x>
      <cdr:y>0.07043</cdr:y>
    </cdr:from>
    <cdr:to>
      <cdr:x>0.43734</cdr:x>
      <cdr:y>0.35317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22322" y="338106"/>
          <a:ext cx="2357453" cy="135732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r"/>
          <a:r>
            <a:rPr lang="ja-JP" altLang="en-US" sz="2800" b="1" dirty="0" smtClean="0"/>
            <a:t>維持期病院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ja-JP" altLang="en-US" sz="2800" b="1" dirty="0" smtClean="0"/>
            <a:t>診療所・老健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en-US" altLang="ja-JP" sz="2800" b="1" dirty="0" smtClean="0"/>
            <a:t>7.4</a:t>
          </a:r>
          <a:r>
            <a:rPr lang="ja-JP" altLang="en-US" sz="2800" b="1" dirty="0" smtClean="0"/>
            <a:t>％</a:t>
          </a:r>
          <a:endParaRPr lang="ja-JP" altLang="en-US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2010/6/25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32" y="1571612"/>
            <a:ext cx="8429652" cy="235745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22</a:t>
            </a:r>
            <a:r>
              <a:rPr kumimoji="1"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25</a:t>
            </a:r>
            <a:r>
              <a:rPr kumimoji="1" lang="ja-JP" altLang="en-US" dirty="0" err="1" smtClean="0"/>
              <a:t>日</a:t>
            </a:r>
            <a:r>
              <a:rPr lang="ja-JP" altLang="en-US" dirty="0" err="1" smtClean="0"/>
              <a:t>もも脳</a:t>
            </a:r>
            <a:r>
              <a:rPr lang="ja-JP" altLang="en-US" dirty="0" smtClean="0"/>
              <a:t>ネット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脳卒中連携パス結果報告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4546" y="5143512"/>
            <a:ext cx="6400800" cy="1285884"/>
          </a:xfrm>
        </p:spPr>
        <p:txBody>
          <a:bodyPr/>
          <a:lstStyle/>
          <a:p>
            <a:pPr algn="r"/>
            <a:r>
              <a:rPr kumimoji="1" lang="ja-JP" altLang="en-US" dirty="0" smtClean="0"/>
              <a:t>担当　岡山赤十字病院</a:t>
            </a:r>
            <a:endParaRPr kumimoji="1" lang="en-US" altLang="ja-JP" dirty="0" smtClean="0"/>
          </a:p>
          <a:p>
            <a:pPr algn="r"/>
            <a:r>
              <a:rPr lang="ja-JP" altLang="en-US" dirty="0"/>
              <a:t>脳</a:t>
            </a:r>
            <a:r>
              <a:rPr lang="ja-JP" altLang="en-US" dirty="0" smtClean="0"/>
              <a:t>卒中科　</a:t>
            </a:r>
            <a:r>
              <a:rPr kumimoji="1" lang="ja-JP" altLang="en-US" dirty="0" smtClean="0"/>
              <a:t>井上剛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回復期病院群の転帰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363794" y="1771672"/>
          <a:ext cx="649448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000628" y="4538690"/>
            <a:ext cx="3099764" cy="546494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ja-JP" altLang="en-US" sz="3200" b="1" dirty="0" smtClean="0"/>
              <a:t>６６％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971600" y="3933056"/>
            <a:ext cx="2486080" cy="962012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</a:t>
            </a:r>
            <a:r>
              <a:rPr lang="en-US" altLang="ja-JP" sz="3200" b="1" dirty="0" smtClean="0"/>
              <a:t>13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899592" y="2928934"/>
            <a:ext cx="3276281" cy="572074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3200" b="1" dirty="0" smtClean="0"/>
              <a:t>維持期</a:t>
            </a:r>
            <a:r>
              <a:rPr lang="ja-JP" altLang="en-US" sz="3200" b="1" dirty="0" smtClean="0"/>
              <a:t>病院</a:t>
            </a:r>
            <a:r>
              <a:rPr lang="en-US" altLang="ja-JP" sz="3200" b="1" dirty="0" smtClean="0"/>
              <a:t>10</a:t>
            </a:r>
            <a:r>
              <a:rPr lang="ja-JP" altLang="en-US" sz="3200" b="1" dirty="0" smtClean="0"/>
              <a:t>％</a:t>
            </a:r>
            <a:endParaRPr lang="en-US" altLang="ja-JP" sz="3200" b="1" dirty="0" smtClean="0"/>
          </a:p>
          <a:p>
            <a:pPr algn="r"/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2267744" y="1556792"/>
            <a:ext cx="25545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施設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10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245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24328" y="2996952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0.8</a:t>
            </a:r>
            <a:r>
              <a:rPr kumimoji="1" lang="ja-JP" altLang="en-US" sz="2800" b="1" dirty="0" smtClean="0"/>
              <a:t>％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 10"/>
          <p:cNvGraphicFramePr>
            <a:graphicFrameLocks noGrp="1"/>
          </p:cNvGraphicFramePr>
          <p:nvPr>
            <p:ph idx="1"/>
          </p:nvPr>
        </p:nvGraphicFramePr>
        <p:xfrm>
          <a:off x="2787690" y="1857364"/>
          <a:ext cx="70707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/>
              <a:t>回復期病院群パス利用の転帰</a:t>
            </a:r>
            <a:endParaRPr kumimoji="1" lang="ja-JP" altLang="en-US" dirty="0"/>
          </a:p>
        </p:txBody>
      </p:sp>
      <p:sp>
        <p:nvSpPr>
          <p:cNvPr id="5" name="テキスト ボックス 1"/>
          <p:cNvSpPr txBox="1"/>
          <p:nvPr/>
        </p:nvSpPr>
        <p:spPr>
          <a:xfrm>
            <a:off x="5500694" y="3356992"/>
            <a:ext cx="2963617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</a:t>
            </a:r>
            <a:r>
              <a:rPr lang="ja-JP" altLang="en-US" sz="3200" b="1" dirty="0" smtClean="0"/>
              <a:t>復帰</a:t>
            </a:r>
            <a:r>
              <a:rPr lang="en-US" altLang="ja-JP" sz="3200" b="1" dirty="0" smtClean="0"/>
              <a:t>69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714480" y="4286256"/>
            <a:ext cx="2713504" cy="1143008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</a:t>
            </a:r>
            <a:r>
              <a:rPr lang="ja-JP" altLang="en-US" sz="3200" b="1" dirty="0" smtClean="0"/>
              <a:t>１５％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907704" y="3464719"/>
            <a:ext cx="2586105" cy="535785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</a:t>
            </a:r>
            <a:r>
              <a:rPr lang="ja-JP" altLang="en-US" sz="2800" b="1" dirty="0" smtClean="0"/>
              <a:t>病院</a:t>
            </a:r>
            <a:r>
              <a:rPr lang="en-US" altLang="ja-JP" sz="2800" b="1" dirty="0" smtClean="0"/>
              <a:t>2</a:t>
            </a:r>
            <a:r>
              <a:rPr lang="ja-JP" altLang="en-US" sz="2800" b="1" dirty="0" smtClean="0"/>
              <a:t>％</a:t>
            </a:r>
            <a:endParaRPr lang="ja-JP" altLang="en-US" sz="28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2143108" y="1750207"/>
            <a:ext cx="24336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施設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130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6233148" y="3943886"/>
            <a:ext cx="2299292" cy="546494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前回</a:t>
            </a:r>
            <a:r>
              <a:rPr lang="en-US" altLang="ja-JP" sz="3200" b="1" dirty="0" smtClean="0"/>
              <a:t>63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43608" y="1928802"/>
            <a:ext cx="7848872" cy="330039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連携パスは</a:t>
            </a:r>
            <a:r>
              <a:rPr kumimoji="1" lang="ja-JP" altLang="en-US" dirty="0" smtClean="0"/>
              <a:t>急性期病院では、回復期病院</a:t>
            </a:r>
            <a:r>
              <a:rPr lang="ja-JP" altLang="en-US" dirty="0" smtClean="0"/>
              <a:t>に</a:t>
            </a:r>
            <a:r>
              <a:rPr kumimoji="1" lang="en-US" altLang="ja-JP" dirty="0" smtClean="0"/>
              <a:t>96</a:t>
            </a:r>
            <a:r>
              <a:rPr kumimoji="1" lang="ja-JP" altLang="en-US" dirty="0" smtClean="0"/>
              <a:t>％、維持期施設に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％（前回</a:t>
            </a:r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％）に</a:t>
            </a:r>
            <a:r>
              <a:rPr lang="ja-JP" altLang="en-US" dirty="0" smtClean="0"/>
              <a:t>使用</a:t>
            </a:r>
            <a:r>
              <a:rPr lang="ja-JP" altLang="en-US" dirty="0" smtClean="0"/>
              <a:t>されている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lang="ja-JP" altLang="en-US" dirty="0" smtClean="0"/>
              <a:t>回復期病院</a:t>
            </a:r>
            <a:r>
              <a:rPr lang="ja-JP" altLang="en-US" dirty="0" smtClean="0"/>
              <a:t>の在院日数は全患者</a:t>
            </a:r>
            <a:r>
              <a:rPr lang="en-US" altLang="ja-JP" dirty="0" smtClean="0"/>
              <a:t>79</a:t>
            </a:r>
            <a:r>
              <a:rPr lang="ja-JP" altLang="en-US" dirty="0" smtClean="0"/>
              <a:t>日に対して、パス使用患者は</a:t>
            </a:r>
            <a:r>
              <a:rPr lang="en-US" altLang="ja-JP" dirty="0" smtClean="0"/>
              <a:t>96</a:t>
            </a:r>
            <a:r>
              <a:rPr lang="ja-JP" altLang="en-US" dirty="0" smtClean="0"/>
              <a:t>日と延長。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対　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00100" y="1357298"/>
            <a:ext cx="8143900" cy="5429288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月～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ja-JP" altLang="en-US" dirty="0" smtClean="0"/>
              <a:t>末日まで入院した脳卒中患者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u="sng" dirty="0" smtClean="0"/>
              <a:t>急性期病院</a:t>
            </a:r>
            <a:r>
              <a:rPr lang="ja-JP" altLang="en-US" u="sng" dirty="0" smtClean="0"/>
              <a:t>：</a:t>
            </a:r>
            <a:r>
              <a:rPr lang="en-US" altLang="ja-JP" u="sng" dirty="0" smtClean="0"/>
              <a:t>8</a:t>
            </a:r>
            <a:r>
              <a:rPr lang="ja-JP" altLang="en-US" u="sng" dirty="0" smtClean="0"/>
              <a:t>病院</a:t>
            </a:r>
            <a:endParaRPr lang="en-US" altLang="ja-JP" u="sng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岡山労災病院、岡山赤十字病院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岡山済生会病院、岡山市民病院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岡山医療センター、岡山旭東病院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岡山クリニック、東備</a:t>
            </a:r>
            <a:r>
              <a:rPr lang="ja-JP" altLang="en-US" dirty="0" smtClean="0"/>
              <a:t>クリニック</a:t>
            </a:r>
            <a:endParaRPr lang="en-US" altLang="ja-JP" dirty="0" smtClean="0"/>
          </a:p>
          <a:p>
            <a:r>
              <a:rPr lang="ja-JP" altLang="en-US" u="sng" dirty="0" smtClean="0"/>
              <a:t>回復期病院：</a:t>
            </a:r>
            <a:r>
              <a:rPr lang="en-US" altLang="ja-JP" u="sng" dirty="0" smtClean="0"/>
              <a:t>10</a:t>
            </a:r>
            <a:r>
              <a:rPr lang="ja-JP" altLang="en-US" u="sng" dirty="0" smtClean="0"/>
              <a:t>病院</a:t>
            </a:r>
            <a:endParaRPr lang="en-US" altLang="ja-JP" u="sng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児島中央病院、岡山中央奉還町病院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済生会吉備病院、佐藤病院、梶木</a:t>
            </a:r>
            <a:r>
              <a:rPr lang="ja-JP" altLang="en-US" dirty="0" smtClean="0"/>
              <a:t>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岡山光南病院、玉野市民</a:t>
            </a:r>
            <a:r>
              <a:rPr lang="ja-JP" altLang="en-US" dirty="0" smtClean="0"/>
              <a:t>病院</a:t>
            </a:r>
            <a:r>
              <a:rPr lang="ja-JP" altLang="en-US" dirty="0" smtClean="0"/>
              <a:t>、藤田病院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岡山協立病院、岡山リハビリテーション病院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	</a:t>
            </a:r>
            <a:r>
              <a:rPr lang="ja-JP" altLang="en-US" dirty="0" smtClean="0"/>
              <a:t>計</a:t>
            </a:r>
            <a:r>
              <a:rPr lang="en-US" altLang="ja-JP" dirty="0" smtClean="0"/>
              <a:t>18</a:t>
            </a:r>
            <a:r>
              <a:rPr lang="ja-JP" altLang="en-US" dirty="0" smtClean="0"/>
              <a:t>病院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65241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1044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354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(34%)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平均年齢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559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686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115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3.8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(96%)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(33%)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557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1(1.5%)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10182" y="142852"/>
            <a:ext cx="1261884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全病院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750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29%)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420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505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155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3.6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(96%)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395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2953053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急性期群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：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8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294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(47%)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79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96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3.9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(61%)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(13%)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(100%)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(-%)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3196709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回復期群：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10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72198" y="3743270"/>
            <a:ext cx="286488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90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86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急性期病院群の疾患内訳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750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急性期病院群の転帰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66211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741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5286380" y="4500570"/>
            <a:ext cx="2958028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</a:t>
            </a:r>
            <a:r>
              <a:rPr lang="ja-JP" altLang="en-US" sz="3200" b="1" dirty="0" smtClean="0"/>
              <a:t>復帰</a:t>
            </a:r>
            <a:r>
              <a:rPr lang="en-US" altLang="ja-JP" sz="3200" b="1" dirty="0" smtClean="0"/>
              <a:t>53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500166" y="5929330"/>
            <a:ext cx="450056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急性期病院・</a:t>
            </a:r>
            <a:r>
              <a:rPr lang="ja-JP" altLang="en-US" sz="3200" b="1" dirty="0" smtClean="0"/>
              <a:t>診療所</a:t>
            </a:r>
            <a:r>
              <a:rPr lang="en-US" altLang="ja-JP" sz="3200" b="1" dirty="0" smtClean="0"/>
              <a:t>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357290" y="378619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</a:t>
            </a:r>
            <a:r>
              <a:rPr lang="ja-JP" altLang="en-US" sz="3200" b="1" dirty="0" smtClean="0"/>
              <a:t>病院</a:t>
            </a:r>
            <a:r>
              <a:rPr lang="en-US" altLang="ja-JP" sz="3200" b="1" dirty="0" smtClean="0"/>
              <a:t>28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3286116" y="1357298"/>
            <a:ext cx="2214578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死亡</a:t>
            </a:r>
            <a:r>
              <a:rPr lang="en-US" altLang="ja-JP" sz="3200" b="1" dirty="0" smtClean="0"/>
              <a:t>8.9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6084168" y="5085184"/>
            <a:ext cx="2013540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前回</a:t>
            </a:r>
            <a:r>
              <a:rPr lang="en-US" altLang="ja-JP" sz="3200" b="1" dirty="0" smtClean="0"/>
              <a:t>62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2555776" y="4365104"/>
            <a:ext cx="2054198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前回</a:t>
            </a:r>
            <a:r>
              <a:rPr lang="en-US" altLang="ja-JP" sz="3200" b="1" dirty="0" smtClean="0"/>
              <a:t>22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12" name="テキスト ボックス 1"/>
          <p:cNvSpPr txBox="1"/>
          <p:nvPr/>
        </p:nvSpPr>
        <p:spPr>
          <a:xfrm>
            <a:off x="4644008" y="1772816"/>
            <a:ext cx="2214578" cy="5760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前回</a:t>
            </a:r>
            <a:r>
              <a:rPr lang="en-US" altLang="ja-JP" sz="3200" b="1" dirty="0" smtClean="0"/>
              <a:t>7.3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急性期病院群パス利用の転帰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215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3428992" y="450057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</a:t>
            </a:r>
            <a:r>
              <a:rPr lang="ja-JP" altLang="en-US" sz="3200" b="1" dirty="0" smtClean="0"/>
              <a:t>病院</a:t>
            </a:r>
            <a:r>
              <a:rPr lang="en-US" altLang="ja-JP" sz="3200" b="1" dirty="0" smtClean="0"/>
              <a:t>92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357290" y="2143116"/>
            <a:ext cx="3000396" cy="857256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</a:t>
            </a:r>
            <a:endParaRPr lang="en-US" altLang="ja-JP" sz="2800" b="1" dirty="0" smtClean="0"/>
          </a:p>
          <a:p>
            <a:pPr algn="r"/>
            <a:r>
              <a:rPr lang="ja-JP" altLang="en-US" sz="2800" b="1" dirty="0" smtClean="0"/>
              <a:t>診療所・</a:t>
            </a:r>
            <a:r>
              <a:rPr lang="ja-JP" altLang="en-US" sz="2800" b="1" dirty="0" smtClean="0"/>
              <a:t>老健</a:t>
            </a:r>
            <a:r>
              <a:rPr lang="en-US" altLang="ja-JP" sz="2800" b="1" dirty="0" smtClean="0"/>
              <a:t>7</a:t>
            </a:r>
            <a:r>
              <a:rPr lang="ja-JP" altLang="en-US" sz="2800" b="1" dirty="0" smtClean="0"/>
              <a:t>％</a:t>
            </a:r>
            <a:endParaRPr lang="ja-JP" altLang="en-US" sz="28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23928" y="162880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急性期病院・診療所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回復期病院群の疾患内訳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85736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4568814" y="4669633"/>
            <a:ext cx="278608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</a:t>
            </a:r>
            <a:r>
              <a:rPr lang="ja-JP" altLang="en-US" sz="3200" b="1" dirty="0" smtClean="0"/>
              <a:t>梗塞</a:t>
            </a:r>
            <a:r>
              <a:rPr lang="en-US" altLang="ja-JP" sz="3200" b="1" dirty="0" smtClean="0"/>
              <a:t>64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835696" y="3717032"/>
            <a:ext cx="313690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脳内</a:t>
            </a:r>
            <a:r>
              <a:rPr lang="ja-JP" altLang="en-US" sz="3200" b="1" dirty="0" smtClean="0"/>
              <a:t>出血</a:t>
            </a:r>
            <a:r>
              <a:rPr lang="en-US" altLang="ja-JP" sz="3200" b="1" dirty="0" smtClean="0"/>
              <a:t>32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2483768" y="2276872"/>
            <a:ext cx="349409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くも膜下出血</a:t>
            </a:r>
            <a:r>
              <a:rPr lang="en-US" altLang="ja-JP" sz="3200" b="1" dirty="0" smtClean="0"/>
              <a:t>4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4211960" y="1556792"/>
            <a:ext cx="163670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b="1" dirty="0" smtClean="0"/>
              <a:t>TIA0.3%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6215074" y="1142984"/>
            <a:ext cx="250033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en-US" altLang="ja-JP" sz="3200" b="1" dirty="0" smtClean="0"/>
              <a:t>282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2627784" y="4221088"/>
            <a:ext cx="2160240" cy="5676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前回</a:t>
            </a:r>
            <a:r>
              <a:rPr lang="en-US" altLang="ja-JP" sz="3200" b="1" dirty="0" smtClean="0"/>
              <a:t>21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1651</TotalTime>
  <Words>736</Words>
  <Application>Microsoft Office PowerPoint</Application>
  <PresentationFormat>画面に合わせる (4:3)</PresentationFormat>
  <Paragraphs>228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フレッシュ</vt:lpstr>
      <vt:lpstr>平成22年6月25日もも脳ネット  脳卒中連携パス結果報告</vt:lpstr>
      <vt:lpstr>対　象</vt:lpstr>
      <vt:lpstr>スライド 3</vt:lpstr>
      <vt:lpstr>スライド 4</vt:lpstr>
      <vt:lpstr>スライド 5</vt:lpstr>
      <vt:lpstr>急性期病院群の疾患内訳</vt:lpstr>
      <vt:lpstr>急性期病院群の転帰</vt:lpstr>
      <vt:lpstr>急性期病院群パス利用の転帰</vt:lpstr>
      <vt:lpstr>回復期病院群の疾患内訳</vt:lpstr>
      <vt:lpstr>回復期病院群の転帰</vt:lpstr>
      <vt:lpstr>回復期病院群パス利用の転帰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平成21年12月16日もも脳ネット  脳卒中連携パス結果報告</dc:title>
  <dc:creator>井上</dc:creator>
  <cp:lastModifiedBy>井上剛</cp:lastModifiedBy>
  <cp:revision>143</cp:revision>
  <dcterms:created xsi:type="dcterms:W3CDTF">2009-12-15T15:11:47Z</dcterms:created>
  <dcterms:modified xsi:type="dcterms:W3CDTF">2010-06-25T08:26:58Z</dcterms:modified>
</cp:coreProperties>
</file>