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60"/>
  </p:normalViewPr>
  <p:slideViewPr>
    <p:cSldViewPr>
      <p:cViewPr varScale="1">
        <p:scale>
          <a:sx n="81" d="100"/>
          <a:sy n="81" d="100"/>
        </p:scale>
        <p:origin x="-1018" y="-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836</c:v>
                </c:pt>
                <c:pt idx="1">
                  <c:v>224</c:v>
                </c:pt>
                <c:pt idx="2">
                  <c:v>80</c:v>
                </c:pt>
                <c:pt idx="3">
                  <c:v>69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630</c:v>
                </c:pt>
                <c:pt idx="1">
                  <c:v>43</c:v>
                </c:pt>
                <c:pt idx="2">
                  <c:v>218</c:v>
                </c:pt>
                <c:pt idx="3">
                  <c:v>80</c:v>
                </c:pt>
                <c:pt idx="4">
                  <c:v>82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185</c:v>
                </c:pt>
                <c:pt idx="3">
                  <c:v>40</c:v>
                </c:pt>
                <c:pt idx="4">
                  <c:v>4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6659523825398226"/>
          <c:y val="0.12992334291546892"/>
          <c:w val="0.31646996072993006"/>
          <c:h val="0.41211098612673419"/>
        </c:manualLayout>
      </c:layout>
      <c:txPr>
        <a:bodyPr/>
        <a:lstStyle/>
        <a:p>
          <a:pPr>
            <a:defRPr sz="20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280</c:v>
                </c:pt>
                <c:pt idx="1">
                  <c:v>120</c:v>
                </c:pt>
                <c:pt idx="2">
                  <c:v>24</c:v>
                </c:pt>
                <c:pt idx="3">
                  <c:v>4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</c:v>
                </c:pt>
                <c:pt idx="4">
                  <c:v>維持期診療所</c:v>
                </c:pt>
                <c:pt idx="5">
                  <c:v>老健施設</c:v>
                </c:pt>
                <c:pt idx="6">
                  <c:v>死亡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186</c:v>
                </c:pt>
                <c:pt idx="1">
                  <c:v>30</c:v>
                </c:pt>
                <c:pt idx="2">
                  <c:v>0</c:v>
                </c:pt>
                <c:pt idx="3">
                  <c:v>38</c:v>
                </c:pt>
                <c:pt idx="4">
                  <c:v>5</c:v>
                </c:pt>
                <c:pt idx="5">
                  <c:v>14</c:v>
                </c:pt>
                <c:pt idx="6">
                  <c:v>4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000">
                <a:latin typeface="HGPｺﾞｼｯｸE" pitchFamily="50" charset="-128"/>
                <a:ea typeface="HGPｺﾞｼｯｸE" pitchFamily="50" charset="-128"/>
              </a:defRPr>
            </a:pPr>
            <a:endParaRPr lang="ja-JP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0.66674431784087984"/>
          <c:y val="5.7321584801899771E-2"/>
          <c:w val="0.33325562638829309"/>
          <c:h val="0.30393909094696497"/>
        </c:manualLayout>
      </c:layout>
      <c:txPr>
        <a:bodyPr/>
        <a:lstStyle/>
        <a:p>
          <a:pPr>
            <a:defRPr sz="20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</c:v>
                </c:pt>
                <c:pt idx="4">
                  <c:v>維持期診療所</c:v>
                </c:pt>
                <c:pt idx="5">
                  <c:v>老県施設</c:v>
                </c:pt>
                <c:pt idx="6">
                  <c:v>死亡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80</c:v>
                </c:pt>
                <c:pt idx="1">
                  <c:v>12</c:v>
                </c:pt>
                <c:pt idx="2">
                  <c:v>2</c:v>
                </c:pt>
                <c:pt idx="3">
                  <c:v>18</c:v>
                </c:pt>
                <c:pt idx="4">
                  <c:v>3</c:v>
                </c:pt>
                <c:pt idx="5">
                  <c:v>9</c:v>
                </c:pt>
                <c:pt idx="6">
                  <c:v>3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400">
                <a:latin typeface="HGPｺﾞｼｯｸE" pitchFamily="50" charset="-128"/>
                <a:ea typeface="HGPｺﾞｼｯｸE" pitchFamily="50" charset="-128"/>
              </a:defRPr>
            </a:pPr>
            <a:endParaRPr lang="ja-JP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0.64626893830644172"/>
          <c:y val="7.5510977794442352E-2"/>
          <c:w val="0.31440862757721205"/>
          <c:h val="0.26628233970753656"/>
        </c:manualLayout>
      </c:layout>
      <c:txPr>
        <a:bodyPr/>
        <a:lstStyle/>
        <a:p>
          <a:pPr>
            <a:defRPr sz="24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0.37066</cdr:x>
      <cdr:y>0.66568</cdr:y>
    </cdr:from>
    <cdr:to>
      <cdr:x>0.74217</cdr:x>
      <cdr:y>0.81449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779710" y="3195646"/>
          <a:ext cx="2786082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3200" b="1" dirty="0" smtClean="0"/>
            <a:t>脳梗塞６９％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</cdr:x>
      <cdr:y>0.35317</cdr:y>
    </cdr:from>
    <cdr:to>
      <cdr:x>0.41829</cdr:x>
      <cdr:y>0.50198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-6372" y="1695448"/>
          <a:ext cx="3136900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ja-JP" altLang="en-US" sz="3200" b="1" dirty="0" smtClean="0"/>
            <a:t>脳内出血１９％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0.00868</cdr:x>
      <cdr:y>0.1002</cdr:y>
    </cdr:from>
    <cdr:to>
      <cdr:x>0.4746</cdr:x>
      <cdr:y>0.24901</cdr:y>
    </cdr:to>
    <cdr:sp macro="" textlink="">
      <cdr:nvSpPr>
        <cdr:cNvPr id="4" name="テキスト ボックス 1"/>
        <cdr:cNvSpPr txBox="1"/>
      </cdr:nvSpPr>
      <cdr:spPr>
        <a:xfrm xmlns:a="http://schemas.openxmlformats.org/drawingml/2006/main">
          <a:off x="65066" y="481002"/>
          <a:ext cx="3494090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ja-JP" altLang="en-US" sz="3200" b="1" dirty="0" smtClean="0"/>
            <a:t>くも膜下出血</a:t>
          </a:r>
          <a:r>
            <a:rPr lang="en-US" altLang="ja-JP" sz="3200" b="1" dirty="0" smtClean="0"/>
            <a:t>7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0.36198</cdr:x>
      <cdr:y>0</cdr:y>
    </cdr:from>
    <cdr:to>
      <cdr:x>0.58023</cdr:x>
      <cdr:y>0.14881</cdr:y>
    </cdr:to>
    <cdr:sp macro="" textlink="">
      <cdr:nvSpPr>
        <cdr:cNvPr id="5" name="テキスト ボックス 1"/>
        <cdr:cNvSpPr txBox="1"/>
      </cdr:nvSpPr>
      <cdr:spPr>
        <a:xfrm xmlns:a="http://schemas.openxmlformats.org/drawingml/2006/main">
          <a:off x="2714644" y="-500066"/>
          <a:ext cx="1636702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en-US" altLang="ja-JP" sz="3200" b="1" dirty="0" smtClean="0"/>
            <a:t>TIA6%</a:t>
          </a:r>
          <a:endParaRPr lang="ja-JP" altLang="en-US" sz="3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0.02773</cdr:x>
      <cdr:y>0.07043</cdr:y>
    </cdr:from>
    <cdr:to>
      <cdr:x>0.34123</cdr:x>
      <cdr:y>0.35317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07942" y="338126"/>
          <a:ext cx="2351082" cy="1357322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1pPr>
          <a:lvl2pPr marL="4572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2pPr>
          <a:lvl3pPr marL="9144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3pPr>
          <a:lvl4pPr marL="13716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4pPr>
          <a:lvl5pPr marL="18288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5pPr>
          <a:lvl6pPr marL="22860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6pPr>
          <a:lvl7pPr marL="27432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7pPr>
          <a:lvl8pPr marL="32004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8pPr>
          <a:lvl9pPr marL="36576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pPr algn="r"/>
          <a:r>
            <a:rPr lang="ja-JP" altLang="en-US" sz="2800" b="1" dirty="0" smtClean="0"/>
            <a:t>維持期病院</a:t>
          </a:r>
          <a:endParaRPr lang="en-US" altLang="ja-JP" sz="2800" b="1" dirty="0" smtClean="0"/>
        </a:p>
        <a:p xmlns:a="http://schemas.openxmlformats.org/drawingml/2006/main">
          <a:pPr algn="r"/>
          <a:r>
            <a:rPr lang="ja-JP" altLang="en-US" sz="2800" b="1" dirty="0" smtClean="0"/>
            <a:t>診療所・老健</a:t>
          </a:r>
          <a:endParaRPr lang="en-US" altLang="ja-JP" sz="2800" b="1" dirty="0" smtClean="0"/>
        </a:p>
        <a:p xmlns:a="http://schemas.openxmlformats.org/drawingml/2006/main">
          <a:pPr algn="r"/>
          <a:r>
            <a:rPr lang="ja-JP" altLang="en-US" sz="2800" b="1" dirty="0" smtClean="0"/>
            <a:t>８％</a:t>
          </a:r>
          <a:endParaRPr lang="ja-JP" altLang="en-US" sz="28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4B1A001-D128-4599-A755-2D3D56A1F1B2}" type="datetimeFigureOut">
              <a:rPr kumimoji="1" lang="ja-JP" altLang="en-US" smtClean="0"/>
              <a:pPr/>
              <a:t>2009/12/16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0132" y="1571612"/>
            <a:ext cx="8429652" cy="235745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21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16</a:t>
            </a:r>
            <a:r>
              <a:rPr kumimoji="1" lang="ja-JP" altLang="en-US" dirty="0" err="1" smtClean="0"/>
              <a:t>日</a:t>
            </a:r>
            <a:r>
              <a:rPr lang="ja-JP" altLang="en-US" dirty="0" err="1" smtClean="0"/>
              <a:t>もも脳</a:t>
            </a:r>
            <a:r>
              <a:rPr lang="ja-JP" altLang="en-US" dirty="0" smtClean="0"/>
              <a:t>ネット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脳卒中連携パス結果報告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14546" y="5143512"/>
            <a:ext cx="6400800" cy="1285884"/>
          </a:xfrm>
        </p:spPr>
        <p:txBody>
          <a:bodyPr/>
          <a:lstStyle/>
          <a:p>
            <a:pPr algn="r"/>
            <a:r>
              <a:rPr kumimoji="1" lang="ja-JP" altLang="en-US" dirty="0" smtClean="0"/>
              <a:t>担当　岡山赤十字病院</a:t>
            </a:r>
            <a:endParaRPr kumimoji="1" lang="en-US" altLang="ja-JP" dirty="0" smtClean="0"/>
          </a:p>
          <a:p>
            <a:pPr algn="r"/>
            <a:r>
              <a:rPr lang="ja-JP" altLang="en-US" dirty="0"/>
              <a:t>脳</a:t>
            </a:r>
            <a:r>
              <a:rPr lang="ja-JP" altLang="en-US" dirty="0" smtClean="0"/>
              <a:t>卒中科　</a:t>
            </a:r>
            <a:r>
              <a:rPr kumimoji="1" lang="ja-JP" altLang="en-US" dirty="0" smtClean="0"/>
              <a:t>井上剛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回復期病院群の転帰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363794" y="1771672"/>
          <a:ext cx="649448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000628" y="4538690"/>
            <a:ext cx="3143272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在宅復帰６７％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714480" y="3895748"/>
            <a:ext cx="2714644" cy="114300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診療所１１％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857224" y="2928934"/>
            <a:ext cx="3104367" cy="535785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維持期病院１４％</a:t>
            </a:r>
            <a:endParaRPr lang="ja-JP" altLang="en-US" sz="28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2071670" y="1428736"/>
            <a:ext cx="2318549" cy="535785"/>
          </a:xfrm>
          <a:prstGeom prst="rect">
            <a:avLst/>
          </a:prstGeom>
          <a:solidFill>
            <a:srgbClr val="00206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>
                <a:solidFill>
                  <a:schemeClr val="bg1"/>
                </a:solidFill>
              </a:rPr>
              <a:t>老健施設５％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ｎ＝２７７人</a:t>
            </a:r>
            <a:endParaRPr lang="ja-JP" altLang="en-US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コンテンツ プレースホルダ 10"/>
          <p:cNvGraphicFramePr>
            <a:graphicFrameLocks noGrp="1"/>
          </p:cNvGraphicFramePr>
          <p:nvPr>
            <p:ph idx="1"/>
          </p:nvPr>
        </p:nvGraphicFramePr>
        <p:xfrm>
          <a:off x="2001872" y="1857364"/>
          <a:ext cx="707072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 smtClean="0"/>
              <a:t>回復期病院群パス利用の転帰</a:t>
            </a:r>
            <a:endParaRPr kumimoji="1" lang="ja-JP" altLang="en-US" dirty="0"/>
          </a:p>
        </p:txBody>
      </p:sp>
      <p:sp>
        <p:nvSpPr>
          <p:cNvPr id="5" name="テキスト ボックス 1"/>
          <p:cNvSpPr txBox="1"/>
          <p:nvPr/>
        </p:nvSpPr>
        <p:spPr>
          <a:xfrm>
            <a:off x="4714876" y="4786322"/>
            <a:ext cx="2963617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</a:t>
            </a:r>
            <a:r>
              <a:rPr lang="ja-JP" altLang="en-US" sz="3200" b="1" dirty="0" smtClean="0"/>
              <a:t>復帰</a:t>
            </a:r>
            <a:r>
              <a:rPr lang="ja-JP" altLang="en-US" sz="3200" b="1" dirty="0" smtClean="0"/>
              <a:t>６２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857224" y="4767258"/>
            <a:ext cx="2559488" cy="114300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診療所</a:t>
            </a:r>
            <a:r>
              <a:rPr lang="ja-JP" altLang="en-US" sz="3200" b="1" dirty="0" smtClean="0"/>
              <a:t>９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781055" y="3464719"/>
            <a:ext cx="2926936" cy="535785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維持期病院１４％</a:t>
            </a:r>
            <a:endParaRPr lang="ja-JP" altLang="en-US" sz="28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357290" y="1750207"/>
            <a:ext cx="2433623" cy="535785"/>
          </a:xfrm>
          <a:prstGeom prst="rect">
            <a:avLst/>
          </a:prstGeom>
          <a:solidFill>
            <a:srgbClr val="00206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>
                <a:solidFill>
                  <a:schemeClr val="bg1"/>
                </a:solidFill>
              </a:rPr>
              <a:t>老健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施設７％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ja-JP" altLang="en-US" sz="3200" b="1" dirty="0" smtClean="0"/>
              <a:t>１２７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連携パスの利用率は</a:t>
            </a:r>
            <a:r>
              <a:rPr lang="ja-JP" altLang="en-US" dirty="0" smtClean="0"/>
              <a:t>急性期２５％、回復期４６％</a:t>
            </a:r>
            <a:endParaRPr lang="en-US" altLang="ja-JP" dirty="0" smtClean="0"/>
          </a:p>
          <a:p>
            <a:r>
              <a:rPr kumimoji="1" lang="ja-JP" altLang="en-US" dirty="0" smtClean="0"/>
              <a:t>連携パスは急性期病院では、入院患者の回復期転院の</a:t>
            </a:r>
            <a:r>
              <a:rPr lang="ja-JP" altLang="en-US" dirty="0" smtClean="0"/>
              <a:t>８５</a:t>
            </a:r>
            <a:r>
              <a:rPr kumimoji="1" lang="ja-JP" altLang="en-US" dirty="0" smtClean="0"/>
              <a:t>％、維持期転院の</a:t>
            </a:r>
            <a:r>
              <a:rPr lang="ja-JP" altLang="en-US" dirty="0" smtClean="0"/>
              <a:t>６２</a:t>
            </a:r>
            <a:r>
              <a:rPr kumimoji="1" lang="ja-JP" altLang="en-US" dirty="0" smtClean="0"/>
              <a:t>％に用いられている。</a:t>
            </a:r>
            <a:endParaRPr kumimoji="1" lang="en-US" altLang="ja-JP" dirty="0" smtClean="0"/>
          </a:p>
          <a:p>
            <a:r>
              <a:rPr lang="ja-JP" altLang="en-US" dirty="0" smtClean="0"/>
              <a:t>回復期病院のパス利用は在院日数は変わらない可能性がある。</a:t>
            </a:r>
            <a:endParaRPr lang="en-US" altLang="ja-JP" dirty="0" smtClean="0"/>
          </a:p>
          <a:p>
            <a:r>
              <a:rPr lang="ja-JP" altLang="en-US" dirty="0" smtClean="0"/>
              <a:t>パス利用者は急性期と回復期退院時の</a:t>
            </a:r>
            <a:r>
              <a:rPr lang="en-US" altLang="ja-JP" dirty="0" err="1" smtClean="0"/>
              <a:t>mRS</a:t>
            </a:r>
            <a:r>
              <a:rPr lang="ja-JP" altLang="en-US" dirty="0" smtClean="0"/>
              <a:t>は</a:t>
            </a:r>
            <a:r>
              <a:rPr lang="en-US" altLang="ja-JP" dirty="0" smtClean="0"/>
              <a:t>3.8</a:t>
            </a:r>
            <a:r>
              <a:rPr lang="ja-JP" altLang="en-US" dirty="0" smtClean="0"/>
              <a:t>と不変。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対　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24472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dirty="0" smtClean="0"/>
              <a:t>平成</a:t>
            </a:r>
            <a:r>
              <a:rPr lang="en-US" altLang="ja-JP" dirty="0" smtClean="0"/>
              <a:t>21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4</a:t>
            </a:r>
            <a:r>
              <a:rPr lang="ja-JP" altLang="en-US" dirty="0" smtClean="0"/>
              <a:t>月～</a:t>
            </a:r>
            <a:r>
              <a:rPr lang="en-US" altLang="ja-JP" dirty="0" smtClean="0"/>
              <a:t>10</a:t>
            </a:r>
            <a:r>
              <a:rPr lang="ja-JP" altLang="en-US" dirty="0" smtClean="0"/>
              <a:t>月末日まで</a:t>
            </a:r>
            <a:endParaRPr lang="en-US" altLang="ja-JP" dirty="0" smtClean="0"/>
          </a:p>
          <a:p>
            <a:r>
              <a:rPr lang="ja-JP" altLang="en-US" dirty="0" smtClean="0"/>
              <a:t>各病院に入院した脳卒中患者</a:t>
            </a:r>
            <a:endParaRPr lang="en-US" altLang="ja-JP" dirty="0" smtClean="0"/>
          </a:p>
          <a:p>
            <a:r>
              <a:rPr lang="ja-JP" altLang="en-US" dirty="0" smtClean="0"/>
              <a:t>急性期病院：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岡山労災病院、岡山赤十字病院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岡山済生会病院、岡山市民病院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岡山医療センター、岡山旭東病院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岡山クリニック、岡山大学病院</a:t>
            </a:r>
            <a:endParaRPr lang="en-US" altLang="ja-JP" dirty="0" smtClean="0"/>
          </a:p>
          <a:p>
            <a:r>
              <a:rPr lang="ja-JP" altLang="en-US" dirty="0" smtClean="0"/>
              <a:t>回復期病院：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児島中央病院、岡山中央奉還町病院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済生会吉備病院、佐藤病院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岡山光南病院、玉野市民病院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岡山協立病院、岡山リハビリテーション病院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	</a:t>
            </a:r>
            <a:r>
              <a:rPr lang="ja-JP" altLang="en-US" dirty="0" smtClean="0"/>
              <a:t>計</a:t>
            </a:r>
            <a:r>
              <a:rPr lang="en-US" altLang="ja-JP" dirty="0" smtClean="0"/>
              <a:t>16</a:t>
            </a:r>
            <a:r>
              <a:rPr lang="ja-JP" altLang="en-US" dirty="0" smtClean="0"/>
              <a:t>病院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65241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1637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498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(30%)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平均年齢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930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328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1116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329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(29%)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344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143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3.8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218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(86%)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(37%)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11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(44%)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816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85(10%)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7(8%)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810182" y="142852"/>
            <a:ext cx="1261884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全病院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93010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1209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301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(25%)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6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年齢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696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218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836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202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(24%)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224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(39%)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3.8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(9%)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218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185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(85%)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(62%)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(29%)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(18%)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630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5(1%)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4(5%)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28926" y="142852"/>
            <a:ext cx="3057247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急性期群：８病院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93010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428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(46%)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6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年齢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234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110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280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(58%)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89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88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3.8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(47%)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(60%)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(64%)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80(43%)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3(75%)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28926" y="142852"/>
            <a:ext cx="3057247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回復期群：８病院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急性期病院群の疾患内訳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28728" y="1714488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ｎ＝１２０９人</a:t>
            </a:r>
            <a:endParaRPr lang="ja-JP" altLang="en-US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急性期病院群の転帰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35100" y="166211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ｎ＝１０５３人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5286380" y="4500570"/>
            <a:ext cx="3143272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在宅復帰６０％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500166" y="5929330"/>
            <a:ext cx="450056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急性期病院・診療所４％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357290" y="3786190"/>
            <a:ext cx="3357586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回復期病院２１％</a:t>
            </a:r>
            <a:endParaRPr lang="ja-JP" altLang="en-US" sz="3200" b="1" dirty="0"/>
          </a:p>
        </p:txBody>
      </p:sp>
      <p:sp>
        <p:nvSpPr>
          <p:cNvPr id="9" name="テキスト ボックス 1"/>
          <p:cNvSpPr txBox="1"/>
          <p:nvPr/>
        </p:nvSpPr>
        <p:spPr>
          <a:xfrm>
            <a:off x="2357422" y="1357298"/>
            <a:ext cx="314327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死亡７．８％</a:t>
            </a:r>
            <a:endParaRPr lang="ja-JP" altLang="en-US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急性期病院群パス利用の転帰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ｎ＝２３８人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3428992" y="4500570"/>
            <a:ext cx="3357586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回復期病院７８％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285852" y="1500174"/>
            <a:ext cx="2351082" cy="1357322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維持期病院</a:t>
            </a:r>
            <a:endParaRPr lang="en-US" altLang="ja-JP" sz="2800" b="1" dirty="0" smtClean="0"/>
          </a:p>
          <a:p>
            <a:pPr algn="r"/>
            <a:r>
              <a:rPr lang="ja-JP" altLang="en-US" sz="2800" b="1" dirty="0" smtClean="0"/>
              <a:t>診療所・老健</a:t>
            </a:r>
            <a:endParaRPr lang="en-US" altLang="ja-JP" sz="2800" b="1" dirty="0" smtClean="0"/>
          </a:p>
          <a:p>
            <a:pPr algn="r"/>
            <a:r>
              <a:rPr lang="ja-JP" altLang="en-US" sz="2800" b="1" dirty="0" smtClean="0"/>
              <a:t>１７％</a:t>
            </a:r>
            <a:endParaRPr lang="ja-JP" alt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回復期病院群の疾患内訳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28728" y="185736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4568814" y="4669633"/>
            <a:ext cx="278608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脳梗塞６５％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571604" y="3357562"/>
            <a:ext cx="313690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u="sng" dirty="0" smtClean="0"/>
              <a:t>脳内出血２８％</a:t>
            </a:r>
            <a:endParaRPr lang="ja-JP" altLang="en-US" sz="3200" b="1" u="sng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854170" y="1954989"/>
            <a:ext cx="349409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くも膜下出血６％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4429124" y="1500174"/>
            <a:ext cx="163670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b="1" dirty="0" smtClean="0"/>
              <a:t>TIA</a:t>
            </a:r>
            <a:r>
              <a:rPr lang="ja-JP" altLang="en-US" sz="3200" b="1" dirty="0" smtClean="0"/>
              <a:t>１</a:t>
            </a:r>
            <a:r>
              <a:rPr lang="en-US" altLang="ja-JP" sz="3200" b="1" dirty="0" smtClean="0"/>
              <a:t>%</a:t>
            </a:r>
            <a:endParaRPr lang="ja-JP" altLang="en-US" sz="3200" b="1" dirty="0"/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ｎ＝４２８人</a:t>
            </a:r>
            <a:endParaRPr lang="ja-JP" altLang="en-US" sz="3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571</TotalTime>
  <Words>695</Words>
  <Application>Microsoft Office PowerPoint</Application>
  <PresentationFormat>画面に合わせる (4:3)</PresentationFormat>
  <Paragraphs>222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フレッシュ</vt:lpstr>
      <vt:lpstr>平成21年12月16日もも脳ネット  脳卒中連携パス結果報告</vt:lpstr>
      <vt:lpstr>対　象</vt:lpstr>
      <vt:lpstr>スライド 3</vt:lpstr>
      <vt:lpstr>スライド 4</vt:lpstr>
      <vt:lpstr>スライド 5</vt:lpstr>
      <vt:lpstr>急性期病院群の疾患内訳</vt:lpstr>
      <vt:lpstr>急性期病院群の転帰</vt:lpstr>
      <vt:lpstr>急性期病院群パス利用の転帰</vt:lpstr>
      <vt:lpstr>回復期病院群の疾患内訳</vt:lpstr>
      <vt:lpstr>回復期病院群の転帰</vt:lpstr>
      <vt:lpstr>回復期病院群パス利用の転帰</vt:lpstr>
      <vt:lpstr>まとめ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平成21年12月16日もも脳ネット  脳卒中連携パス結果報告</dc:title>
  <dc:creator>井上</dc:creator>
  <cp:lastModifiedBy>井上剛</cp:lastModifiedBy>
  <cp:revision>61</cp:revision>
  <dcterms:created xsi:type="dcterms:W3CDTF">2009-12-15T15:11:47Z</dcterms:created>
  <dcterms:modified xsi:type="dcterms:W3CDTF">2009-12-16T09:03:00Z</dcterms:modified>
</cp:coreProperties>
</file>